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3" r:id="rId4"/>
    <p:sldId id="264" r:id="rId5"/>
    <p:sldId id="257" r:id="rId6"/>
    <p:sldId id="258" r:id="rId7"/>
    <p:sldId id="259" r:id="rId8"/>
    <p:sldId id="260" r:id="rId9"/>
    <p:sldId id="265" r:id="rId10"/>
    <p:sldId id="261" r:id="rId11"/>
    <p:sldId id="267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7AFB3BA3-4984-40E6-A252-1FB700605990}" type="datetimeFigureOut">
              <a:rPr lang="en-AU" smtClean="0"/>
              <a:t>20/02/2018</a:t>
            </a:fld>
            <a:endParaRPr lang="en-A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402AB77-B2E3-4B18-8FA5-337A61E3AD31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B3BA3-4984-40E6-A252-1FB700605990}" type="datetimeFigureOut">
              <a:rPr lang="en-AU" smtClean="0"/>
              <a:t>20/02/2018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2AB77-B2E3-4B18-8FA5-337A61E3AD3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7AFB3BA3-4984-40E6-A252-1FB700605990}" type="datetimeFigureOut">
              <a:rPr lang="en-AU" smtClean="0"/>
              <a:t>20/02/2018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3402AB77-B2E3-4B18-8FA5-337A61E3AD31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B3BA3-4984-40E6-A252-1FB700605990}" type="datetimeFigureOut">
              <a:rPr lang="en-AU" smtClean="0"/>
              <a:t>20/02/2018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402AB77-B2E3-4B18-8FA5-337A61E3AD31}" type="slidenum">
              <a:rPr lang="en-AU" smtClean="0"/>
              <a:t>‹#›</a:t>
            </a:fld>
            <a:endParaRPr lang="en-A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B3BA3-4984-40E6-A252-1FB700605990}" type="datetimeFigureOut">
              <a:rPr lang="en-AU" smtClean="0"/>
              <a:t>20/02/2018</a:t>
            </a:fld>
            <a:endParaRPr lang="en-A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3402AB77-B2E3-4B18-8FA5-337A61E3AD31}" type="slidenum">
              <a:rPr lang="en-AU" smtClean="0"/>
              <a:t>‹#›</a:t>
            </a:fld>
            <a:endParaRPr lang="en-A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AFB3BA3-4984-40E6-A252-1FB700605990}" type="datetimeFigureOut">
              <a:rPr lang="en-AU" smtClean="0"/>
              <a:t>20/02/2018</a:t>
            </a:fld>
            <a:endParaRPr lang="en-A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402AB77-B2E3-4B18-8FA5-337A61E3AD31}" type="slidenum">
              <a:rPr lang="en-AU" smtClean="0"/>
              <a:t>‹#›</a:t>
            </a:fld>
            <a:endParaRPr lang="en-A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AFB3BA3-4984-40E6-A252-1FB700605990}" type="datetimeFigureOut">
              <a:rPr lang="en-AU" smtClean="0"/>
              <a:t>20/02/2018</a:t>
            </a:fld>
            <a:endParaRPr lang="en-A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402AB77-B2E3-4B18-8FA5-337A61E3AD31}" type="slidenum">
              <a:rPr lang="en-AU" smtClean="0"/>
              <a:t>‹#›</a:t>
            </a:fld>
            <a:endParaRPr lang="en-A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AU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B3BA3-4984-40E6-A252-1FB700605990}" type="datetimeFigureOut">
              <a:rPr lang="en-AU" smtClean="0"/>
              <a:t>20/02/2018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402AB77-B2E3-4B18-8FA5-337A61E3AD3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B3BA3-4984-40E6-A252-1FB700605990}" type="datetimeFigureOut">
              <a:rPr lang="en-AU" smtClean="0"/>
              <a:t>20/02/2018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402AB77-B2E3-4B18-8FA5-337A61E3AD3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B3BA3-4984-40E6-A252-1FB700605990}" type="datetimeFigureOut">
              <a:rPr lang="en-AU" smtClean="0"/>
              <a:t>20/02/2018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402AB77-B2E3-4B18-8FA5-337A61E3AD31}" type="slidenum">
              <a:rPr lang="en-AU" smtClean="0"/>
              <a:t>‹#›</a:t>
            </a:fld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7AFB3BA3-4984-40E6-A252-1FB700605990}" type="datetimeFigureOut">
              <a:rPr lang="en-AU" smtClean="0"/>
              <a:t>20/02/2018</a:t>
            </a:fld>
            <a:endParaRPr lang="en-A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3402AB77-B2E3-4B18-8FA5-337A61E3AD31}" type="slidenum">
              <a:rPr lang="en-AU" smtClean="0"/>
              <a:t>‹#›</a:t>
            </a:fld>
            <a:endParaRPr lang="en-A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AFB3BA3-4984-40E6-A252-1FB700605990}" type="datetimeFigureOut">
              <a:rPr lang="en-AU" smtClean="0"/>
              <a:t>20/02/2018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402AB77-B2E3-4B18-8FA5-337A61E3AD31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5816" y="4293096"/>
            <a:ext cx="6477000" cy="1828800"/>
          </a:xfrm>
        </p:spPr>
        <p:txBody>
          <a:bodyPr/>
          <a:lstStyle/>
          <a:p>
            <a:r>
              <a:rPr lang="en-AU" dirty="0" smtClean="0"/>
              <a:t>Kindergarten Literacy Home Learning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Guiding our parents as partners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889690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Home </a:t>
            </a:r>
            <a:r>
              <a:rPr lang="en-AU" dirty="0"/>
              <a:t>S</a:t>
            </a:r>
            <a:r>
              <a:rPr lang="en-AU" dirty="0" smtClean="0"/>
              <a:t>tudy Guidelines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AU" dirty="0" smtClean="0"/>
              <a:t>Book and </a:t>
            </a:r>
            <a:r>
              <a:rPr lang="en-AU" dirty="0"/>
              <a:t>s</a:t>
            </a:r>
            <a:r>
              <a:rPr lang="en-AU" dirty="0" smtClean="0"/>
              <a:t>equence will be issued on Friday of each week</a:t>
            </a:r>
          </a:p>
          <a:p>
            <a:r>
              <a:rPr lang="en-AU" dirty="0" smtClean="0"/>
              <a:t>Do not race ahead – follow the sequence</a:t>
            </a:r>
          </a:p>
          <a:p>
            <a:r>
              <a:rPr lang="en-AU" dirty="0" smtClean="0"/>
              <a:t>What if my child does not bring the sequence of sounds home each Friday? (K P&amp;C Facebook page)</a:t>
            </a:r>
          </a:p>
          <a:p>
            <a:r>
              <a:rPr lang="en-AU" dirty="0" smtClean="0"/>
              <a:t>The </a:t>
            </a:r>
            <a:r>
              <a:rPr lang="en-AU" dirty="0"/>
              <a:t>h</a:t>
            </a:r>
            <a:r>
              <a:rPr lang="en-AU" dirty="0" smtClean="0"/>
              <a:t>ome study books will be recalled twice a term for feedback</a:t>
            </a:r>
          </a:p>
          <a:p>
            <a:r>
              <a:rPr lang="en-AU" dirty="0" smtClean="0"/>
              <a:t>Teachers are there to support you. Contact them when you need help.</a:t>
            </a:r>
          </a:p>
          <a:p>
            <a:endParaRPr lang="en-A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517232"/>
            <a:ext cx="2425452" cy="1212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7941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Home study guidelines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AU" dirty="0" smtClean="0"/>
              <a:t>Tricky words – “sight words”</a:t>
            </a:r>
          </a:p>
          <a:p>
            <a:r>
              <a:rPr lang="en-AU" dirty="0" smtClean="0"/>
              <a:t>Capital letters are naming letters</a:t>
            </a:r>
          </a:p>
          <a:p>
            <a:r>
              <a:rPr lang="en-AU" dirty="0" smtClean="0"/>
              <a:t>The importance of vowels </a:t>
            </a:r>
          </a:p>
          <a:p>
            <a:r>
              <a:rPr lang="en-AU" dirty="0" smtClean="0"/>
              <a:t>15 minutes is adequate – be guided by application</a:t>
            </a:r>
          </a:p>
          <a:p>
            <a:r>
              <a:rPr lang="en-AU" dirty="0" smtClean="0"/>
              <a:t>Rhyming words and phrases</a:t>
            </a:r>
          </a:p>
          <a:p>
            <a:r>
              <a:rPr lang="en-AU" dirty="0" smtClean="0"/>
              <a:t>‘Feeling’ and identifying syllables in words (clap and say)</a:t>
            </a:r>
          </a:p>
          <a:p>
            <a:r>
              <a:rPr lang="en-AU" dirty="0" smtClean="0"/>
              <a:t>Look for sounds in stories, hear sounds in stories</a:t>
            </a:r>
            <a:endParaRPr lang="en-A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763" y="620688"/>
            <a:ext cx="2563391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40219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Thank you </a:t>
            </a:r>
            <a:r>
              <a:rPr lang="en-AU" dirty="0" smtClean="0">
                <a:sym typeface="Wingdings" panose="05000000000000000000" pitchFamily="2" charset="2"/>
              </a:rPr>
              <a:t>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AU" dirty="0" smtClean="0"/>
              <a:t>Thank you for working in partnership with us to progress your child’s learning</a:t>
            </a:r>
          </a:p>
          <a:p>
            <a:r>
              <a:rPr lang="en-AU" dirty="0" smtClean="0"/>
              <a:t>We will endeavour to facilitate a Reading Workshop in the coming weeks to develop your support role with early reading.</a:t>
            </a:r>
          </a:p>
          <a:p>
            <a:endParaRPr lang="en-A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027803"/>
            <a:ext cx="5616624" cy="2364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0653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Foundation English - ACARA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AU" dirty="0"/>
              <a:t>The English curriculum is built around the three interrelated strands of language, literature and literacy. </a:t>
            </a: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r>
              <a:rPr lang="en-AU" dirty="0"/>
              <a:t>Teaching and learning programs should balance and integrate all three strands. </a:t>
            </a:r>
          </a:p>
          <a:p>
            <a:endParaRPr lang="en-A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255" y="2635250"/>
            <a:ext cx="2988897" cy="198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3291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Focus strands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AU" dirty="0"/>
              <a:t>Together, the three strands focus on developing students’ knowledge, understanding and skills in listening, reading, viewing, speaking, writing and creating. </a:t>
            </a:r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r>
              <a:rPr lang="en-AU" dirty="0"/>
              <a:t>Learning in English builds on concepts, skills and processes developed in earlier years, and teachers will develop and strengthen these as needed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64951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is a literacy block?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AU" dirty="0" smtClean="0"/>
              <a:t>A 2 hr core teaching time that allows for:</a:t>
            </a:r>
          </a:p>
          <a:p>
            <a:r>
              <a:rPr lang="en-AU" dirty="0" smtClean="0"/>
              <a:t>Explicit teaching of knowledge, skills and understandings</a:t>
            </a:r>
          </a:p>
          <a:p>
            <a:r>
              <a:rPr lang="en-AU" dirty="0" smtClean="0"/>
              <a:t>An opportunity for whole class and small group work</a:t>
            </a:r>
          </a:p>
          <a:p>
            <a:r>
              <a:rPr lang="en-AU" dirty="0" smtClean="0"/>
              <a:t>Inquiry across the strands: Reading, Writing, Speaking, Listening and Viewing</a:t>
            </a:r>
          </a:p>
          <a:p>
            <a:endParaRPr lang="en-A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653136"/>
            <a:ext cx="2309813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4730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Why this program?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AU" dirty="0" smtClean="0"/>
              <a:t>Data – PIPS assessment/ in school reading data</a:t>
            </a:r>
          </a:p>
          <a:p>
            <a:r>
              <a:rPr lang="en-AU" dirty="0" smtClean="0"/>
              <a:t>Engage children to build confidence in reading, writing and spelling applications</a:t>
            </a:r>
          </a:p>
          <a:p>
            <a:r>
              <a:rPr lang="en-AU" dirty="0" smtClean="0"/>
              <a:t>Engage parents and provide support for home leaning</a:t>
            </a:r>
          </a:p>
          <a:p>
            <a:r>
              <a:rPr lang="en-AU" dirty="0" smtClean="0"/>
              <a:t>Build capacity of staff to build phonics program in to philosophy of whole language</a:t>
            </a:r>
          </a:p>
          <a:p>
            <a:endParaRPr lang="en-A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797152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7338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Explicit multi-sensory approach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AU" dirty="0" smtClean="0"/>
              <a:t>Children will build letter/sound knowledge through:</a:t>
            </a:r>
          </a:p>
          <a:p>
            <a:r>
              <a:rPr lang="en-AU" dirty="0" smtClean="0"/>
              <a:t>Visual mode (seeing)</a:t>
            </a:r>
          </a:p>
          <a:p>
            <a:r>
              <a:rPr lang="en-AU" dirty="0" smtClean="0"/>
              <a:t>Kinaesthetic mode (actions)</a:t>
            </a:r>
          </a:p>
          <a:p>
            <a:r>
              <a:rPr lang="en-AU" dirty="0" smtClean="0"/>
              <a:t>Speech (articulation of correct sounds)</a:t>
            </a:r>
          </a:p>
          <a:p>
            <a:r>
              <a:rPr lang="en-AU" dirty="0" smtClean="0"/>
              <a:t>Aural mode (hearing)</a:t>
            </a:r>
          </a:p>
          <a:p>
            <a:r>
              <a:rPr lang="en-AU" dirty="0" smtClean="0"/>
              <a:t>OT partnership with UC</a:t>
            </a:r>
          </a:p>
          <a:p>
            <a:endParaRPr lang="en-AU" dirty="0"/>
          </a:p>
          <a:p>
            <a:r>
              <a:rPr lang="en-AU" dirty="0" smtClean="0"/>
              <a:t>Sight vocabulary </a:t>
            </a:r>
            <a:r>
              <a:rPr lang="en-AU" smtClean="0"/>
              <a:t>is essential… </a:t>
            </a:r>
            <a:r>
              <a:rPr lang="en-AU" dirty="0" smtClean="0"/>
              <a:t>“ tricky words”</a:t>
            </a:r>
            <a:endParaRPr lang="en-A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645024"/>
            <a:ext cx="2460315" cy="1640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2016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What are the features of the program?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dirty="0" smtClean="0"/>
              <a:t>Upper/lower case letter knowledge</a:t>
            </a:r>
          </a:p>
          <a:p>
            <a:r>
              <a:rPr lang="en-AU" dirty="0" smtClean="0"/>
              <a:t>Correct letter formation</a:t>
            </a:r>
          </a:p>
          <a:p>
            <a:r>
              <a:rPr lang="en-AU" dirty="0" smtClean="0"/>
              <a:t>Learning a letter a day ‘</a:t>
            </a:r>
            <a:r>
              <a:rPr lang="en-AU" dirty="0" err="1" smtClean="0"/>
              <a:t>Ss</a:t>
            </a:r>
            <a:r>
              <a:rPr lang="en-AU" dirty="0" smtClean="0"/>
              <a:t>’</a:t>
            </a:r>
          </a:p>
          <a:p>
            <a:r>
              <a:rPr lang="en-AU" dirty="0" smtClean="0"/>
              <a:t>Linking sounds to quality texts</a:t>
            </a:r>
          </a:p>
          <a:p>
            <a:r>
              <a:rPr lang="en-AU" dirty="0" smtClean="0"/>
              <a:t>Building from letter knowledge to word knowledge to sentence knowledge</a:t>
            </a:r>
          </a:p>
          <a:p>
            <a:r>
              <a:rPr lang="en-AU" dirty="0" smtClean="0"/>
              <a:t>Incorporating letter blends </a:t>
            </a:r>
            <a:r>
              <a:rPr lang="en-AU" dirty="0" err="1" smtClean="0"/>
              <a:t>e.g</a:t>
            </a:r>
            <a:r>
              <a:rPr lang="en-AU" dirty="0" smtClean="0"/>
              <a:t> </a:t>
            </a:r>
            <a:r>
              <a:rPr lang="en-AU" dirty="0" err="1" smtClean="0"/>
              <a:t>sh</a:t>
            </a:r>
            <a:r>
              <a:rPr lang="en-AU" dirty="0" smtClean="0"/>
              <a:t>, </a:t>
            </a:r>
            <a:r>
              <a:rPr lang="en-AU" dirty="0" err="1" smtClean="0"/>
              <a:t>ch</a:t>
            </a:r>
            <a:r>
              <a:rPr lang="en-AU" dirty="0" smtClean="0"/>
              <a:t> and digraphs such as </a:t>
            </a:r>
            <a:r>
              <a:rPr lang="en-AU" dirty="0" err="1" smtClean="0"/>
              <a:t>ai</a:t>
            </a:r>
            <a:r>
              <a:rPr lang="en-AU" dirty="0" smtClean="0"/>
              <a:t>, </a:t>
            </a:r>
            <a:r>
              <a:rPr lang="en-AU" dirty="0" err="1" smtClean="0"/>
              <a:t>oa</a:t>
            </a:r>
            <a:r>
              <a:rPr lang="en-AU" dirty="0" smtClean="0"/>
              <a:t> (over 2 days)</a:t>
            </a:r>
          </a:p>
          <a:p>
            <a:r>
              <a:rPr lang="en-AU" dirty="0" smtClean="0"/>
              <a:t>Occurrence of sounds in words…beginning, middle or end?</a:t>
            </a:r>
          </a:p>
          <a:p>
            <a:endParaRPr lang="en-A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085" y="1628800"/>
            <a:ext cx="243205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7472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Try your best, we will help with the rest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AU" dirty="0" smtClean="0"/>
          </a:p>
          <a:p>
            <a:r>
              <a:rPr lang="en-AU" dirty="0" smtClean="0"/>
              <a:t>All children are readers and writers; its our job to grow them in partnership</a:t>
            </a:r>
          </a:p>
          <a:p>
            <a:r>
              <a:rPr lang="en-AU" dirty="0" smtClean="0"/>
              <a:t>Learning doesn’t just happen at school, consolidation of taught concepts supports recall and retention… we need your help!</a:t>
            </a:r>
          </a:p>
          <a:p>
            <a:endParaRPr lang="en-A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4651891"/>
            <a:ext cx="4688557" cy="196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27045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School and home connections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AU" dirty="0" smtClean="0"/>
              <a:t>Reading and speaking</a:t>
            </a:r>
          </a:p>
          <a:p>
            <a:r>
              <a:rPr lang="en-AU" dirty="0" smtClean="0"/>
              <a:t>Writing correctly – start and end points</a:t>
            </a:r>
          </a:p>
          <a:p>
            <a:r>
              <a:rPr lang="en-AU" dirty="0" smtClean="0"/>
              <a:t>Practise is important. Daily makes a difference</a:t>
            </a:r>
          </a:p>
          <a:p>
            <a:r>
              <a:rPr lang="en-AU" dirty="0" smtClean="0"/>
              <a:t>Pencil grip</a:t>
            </a:r>
          </a:p>
          <a:p>
            <a:r>
              <a:rPr lang="en-AU" dirty="0" smtClean="0"/>
              <a:t>Shared reading experiences</a:t>
            </a:r>
          </a:p>
          <a:p>
            <a:r>
              <a:rPr lang="en-AU" dirty="0" smtClean="0"/>
              <a:t>Connecting sounds to words visually and aurally</a:t>
            </a:r>
          </a:p>
          <a:p>
            <a:r>
              <a:rPr lang="en-AU" dirty="0" smtClean="0"/>
              <a:t>Review Days – what to do</a:t>
            </a:r>
            <a:endParaRPr lang="en-A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797152"/>
            <a:ext cx="2439815" cy="183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2381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61</TotalTime>
  <Words>549</Words>
  <Application>Microsoft Office PowerPoint</Application>
  <PresentationFormat>On-screen Show (4:3)</PresentationFormat>
  <Paragraphs>68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Median</vt:lpstr>
      <vt:lpstr>Kindergarten Literacy Home Learning</vt:lpstr>
      <vt:lpstr>Foundation English - ACARA</vt:lpstr>
      <vt:lpstr>Focus strands</vt:lpstr>
      <vt:lpstr>What is a literacy block?</vt:lpstr>
      <vt:lpstr>Why this program?</vt:lpstr>
      <vt:lpstr>Explicit multi-sensory approach </vt:lpstr>
      <vt:lpstr>What are the features of the program?</vt:lpstr>
      <vt:lpstr>Try your best, we will help with the rest</vt:lpstr>
      <vt:lpstr>School and home connections</vt:lpstr>
      <vt:lpstr>Home Study Guidelines</vt:lpstr>
      <vt:lpstr>Home study guidelines</vt:lpstr>
      <vt:lpstr>Thank you </vt:lpstr>
    </vt:vector>
  </TitlesOfParts>
  <Company>ACT Department of Education and Training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Kindergarten Literacy Home study pack</dc:title>
  <dc:creator>Zarac, Nada</dc:creator>
  <cp:lastModifiedBy>Coghlan, Patricia</cp:lastModifiedBy>
  <cp:revision>9</cp:revision>
  <dcterms:created xsi:type="dcterms:W3CDTF">2018-02-05T09:18:15Z</dcterms:created>
  <dcterms:modified xsi:type="dcterms:W3CDTF">2018-02-20T03:38:15Z</dcterms:modified>
</cp:coreProperties>
</file>